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BC17CEA-DAEA-402C-92A2-9BAF2BB55A12}"/>
    <pc:docChg chg="custSel modSld">
      <pc:chgData name="Narelle Wheaton" userId="6e1b2b30-480e-4f91-806b-6735d5b9e446" providerId="ADAL" clId="{FBC17CEA-DAEA-402C-92A2-9BAF2BB55A12}" dt="2023-08-01T06:28:50.111" v="17" actId="404"/>
      <pc:docMkLst>
        <pc:docMk/>
      </pc:docMkLst>
      <pc:sldChg chg="modSp mod">
        <pc:chgData name="Narelle Wheaton" userId="6e1b2b30-480e-4f91-806b-6735d5b9e446" providerId="ADAL" clId="{FBC17CEA-DAEA-402C-92A2-9BAF2BB55A12}" dt="2023-08-01T06:28:50.111" v="17" actId="404"/>
        <pc:sldMkLst>
          <pc:docMk/>
          <pc:sldMk cId="621203047" sldId="256"/>
        </pc:sldMkLst>
        <pc:spChg chg="mod">
          <ac:chgData name="Narelle Wheaton" userId="6e1b2b30-480e-4f91-806b-6735d5b9e446" providerId="ADAL" clId="{FBC17CEA-DAEA-402C-92A2-9BAF2BB55A12}" dt="2023-08-01T06:28:50.111" v="17" actId="404"/>
          <ac:spMkLst>
            <pc:docMk/>
            <pc:sldMk cId="621203047" sldId="256"/>
            <ac:spMk id="3" creationId="{6C954939-0E4D-41D7-A4D1-0144757DF19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3F72F-2426-4A1D-9CD5-A902C7B8FA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A08088-FFF6-46B7-8C63-B456C0FD9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DECA1-487B-491A-8329-CD5B2F754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B3D8D-37E2-4C69-B6E1-79E93E55F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4B103-5794-49E1-9B36-6C27C0232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2033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E68BD-1138-4D4C-B316-046B7AEE3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FB85BC-7CBA-4118-989C-979F5F6FB3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F13AC-4BAD-47D7-84A0-EEAA12496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E3CDA-9771-47AE-83EB-7D9591AC7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50626D-27D0-42EB-9096-0505F21B5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5773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612109-AD77-46A5-B4B4-AA2797C082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B0D928-5C03-49A4-A2E0-DAEF16DD8C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85144-8B75-498A-860C-8514D5D64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B24BDC-CC67-47A7-8524-9A1DE25E0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BE7D45-37C6-414E-9155-D5786823B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437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55CD8-40D1-4C8C-A1E1-C2640C7F2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FAF34-E835-4FF8-AA83-5D4AA4F995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24BFFD-1A79-42BB-943B-D27DE686A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C8CA26-CAB1-45E5-A2F6-05E2C3AAD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14D7A-F408-445C-BBE1-DCFC85FD6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8996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85064-E155-4792-B91C-5DE07379D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F967F-CDF7-44D6-BB64-986DFC2F8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A3613B-5F54-4CAC-8E50-1E16C7E65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DD885-DD3B-4164-9A5C-37640EA9D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10E4D-B34E-442C-8FE9-9D30DF974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3211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7DB2A-A5A4-4199-866F-52F52C158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419E4-845F-4530-B4E7-18160FA10D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7708F7-E8A6-4788-A99D-32191A121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87B40-567E-401C-8C9E-C3A0EED44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613A3-479B-4FC2-ABC9-8640843A4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B9F884-143F-4C9B-8578-BDB635A34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2943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1D810-FE78-4CDB-8C4F-80771CBB1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395405-1EE2-46D6-9DC9-92360D85C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2DF0C6-206E-4249-B214-36D1DC0E79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B5EBB9-F12F-4052-8CDB-78DED92247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F2AEDF-BDF3-47AC-800E-F55D038B5A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A53374-8076-45E0-BCF0-36DF1E08D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4FA93B-247F-4C5A-8302-BC358658B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794009-A6BC-4B8D-8D13-9B6AF5485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0199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325BB-0506-4F02-A041-465EAD983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061BC-3C5D-48E8-AC41-E5BA12584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448529-6AC4-4EC9-9932-A51DDF24D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5AEC17-AB26-4BEF-B0C6-23C0FEECB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1950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6BA7D7-74D3-4BF4-A2C2-FFF45512C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0F1474-A927-4208-A6DE-ED753908F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D22253-BEB7-427E-94E7-66065F14A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9550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9A04F-5E02-47CF-B6DA-B9FF6CFF5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EE684-727D-4A59-BC4F-67CAE636F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F8C6CB-42FB-4DA4-AF76-EA0D2BC73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A4316D-2749-4C46-8FC1-1AE1BE2D6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2846DC-F1AC-41D9-8EF8-B9FB403C4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742D61-E07A-47FA-9B51-E76D677AC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331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D7C41-01C3-43B8-9CA7-7189206E9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2A350A-550E-477B-9FD4-739DFA528A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870DC1-00F0-4D52-9069-F7D6E686C1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932A04-6375-4050-B6D2-03A4A3DCF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F941CC-E500-404A-88EB-E16027617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445AE5-8C25-43D9-9AB3-0F2A82431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5039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A69E90-D86A-4EF3-B43D-BB3DCE7A1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A48A5-EC38-408F-A1C5-9D569EFCA3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8A8A6-4F9C-441A-B004-5512F0A372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F18F2-3B40-41FB-B307-295E04E43158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CDD81A-BD3A-4259-8DBD-DB9FCE3058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937C8-80BC-48E7-B1DA-8F7EAB3ED6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ED0E7-2ED0-46AC-A04F-7E2E60139C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0696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54939-0E4D-41D7-A4D1-0144757DF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4308"/>
            <a:ext cx="9144000" cy="279381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Give to the winds thy fears;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Hope, and be undismayed;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hears thy sighs and counts thy tears,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shall lift up thy head.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20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54939-0E4D-41D7-A4D1-0144757DF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8558"/>
            <a:ext cx="9144000" cy="270101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waves and clouds and storms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gently clears thy way;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Wait thou His time, so shall this night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Soon end in joyous day.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261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54939-0E4D-41D7-A4D1-0144757DF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99507"/>
            <a:ext cx="9144000" cy="280579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though 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rulest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not?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Heaven and earth and Hell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Proclaim God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sitteth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on the throne,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ruleth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all things well.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9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54939-0E4D-41D7-A4D1-0144757DF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6658"/>
            <a:ext cx="9144000" cy="272006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Far, far above thy thought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counsel shall appear,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fully He the work hath wrought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caused thy needless fear.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758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C954939-0E4D-41D7-A4D1-0144757DF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99507"/>
            <a:ext cx="9144000" cy="278674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us in life, in death,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steadfast truth declare,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publish with our latest breath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love and guardian care.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7B24EA-28C8-4292-AAE8-0B66FDD6236A}"/>
              </a:ext>
            </a:extLst>
          </p:cNvPr>
          <p:cNvSpPr txBox="1"/>
          <p:nvPr/>
        </p:nvSpPr>
        <p:spPr>
          <a:xfrm>
            <a:off x="361950" y="6020485"/>
            <a:ext cx="38481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Give to the winds thy fears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Paulus Gerhardt (1607-1676), </a:t>
            </a:r>
            <a:r>
              <a:rPr lang="en-US" sz="1200" b="0" i="0" u="none" strike="noStrike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trs</a:t>
            </a:r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John Wesley (1703-1791)</a:t>
            </a:r>
          </a:p>
          <a:p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612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187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2022-06-20T06:41:20Z</dcterms:created>
  <dcterms:modified xsi:type="dcterms:W3CDTF">2023-08-01T06:28:56Z</dcterms:modified>
</cp:coreProperties>
</file>